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e19667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e19667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cceb801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cceb801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e19667f7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e19667f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951c3a58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a951c3a5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951c3a5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a951c3a5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951c3a5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a951c3a5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951c3a5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a951c3a5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951c3a5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a951c3a5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0" y="138950"/>
            <a:ext cx="3267600" cy="5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500">
                <a:solidFill>
                  <a:srgbClr val="E6EDF3"/>
                </a:solidFill>
              </a:rPr>
              <a:t>Campaign Pulse: Crafting Campaigns from Social Media Insights</a:t>
            </a:r>
            <a:endParaRPr b="1" sz="3500">
              <a:solidFill>
                <a:srgbClr val="E6ED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5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4122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300" y="138950"/>
            <a:ext cx="4412475" cy="4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07075" y="12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Objectives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641500" y="346600"/>
            <a:ext cx="5259600" cy="4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➢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images and text in the social platforms like Twitter and Instagram that can add value to the overall insights and help to analyze:-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■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categories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■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brands based on social media responses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■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themes and </a:t>
            </a: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</a:t>
            </a: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 images and text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➢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Product Goals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○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decipher the hidden meaning from text/image, and to analyze the data extracted.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○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an approach to uncover patterns.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○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interactive cluster analysis.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Times New Roman"/>
              <a:buChar char="○"/>
            </a:pPr>
            <a:r>
              <a:rPr lang="en" sz="16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analysis to drive the product into the market with concrete strategies.</a:t>
            </a:r>
            <a:endParaRPr sz="16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25" y="890200"/>
            <a:ext cx="3147100" cy="34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25675" y="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Acceptance Criteria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25675" y="817625"/>
            <a:ext cx="8264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use a certain hashtag, parameter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that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can design a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campaign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acceptance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criteria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would be as follows:-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Given, as a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team when the client applies a particular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hashtag on Twitter/Instagram there would be a set of images and text scraped. We would then analyze the image - text on the image, any logo, emotions/expressions. Using this data, the final output can be used to determine the target audience, the perspective towards the product and drive the marketing campaign based on that. 	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07075" y="12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&amp; Tools (Architecture Diagram)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0" y="701500"/>
            <a:ext cx="8207724" cy="41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">
                <a:solidFill>
                  <a:schemeClr val="lt1"/>
                </a:solidFill>
              </a:rPr>
              <a:t>STEP 1: SOCIAL MEDIA SCRAPING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Developed methodology to scrape images using</a:t>
            </a:r>
            <a:r>
              <a:rPr lang="en">
                <a:solidFill>
                  <a:schemeClr val="lt1"/>
                </a:solidFill>
              </a:rPr>
              <a:t> hashtag from Twitter and Instagram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Created database with 1,000+ images related to our chosen product (coffee)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lt1"/>
                </a:solidFill>
              </a:rPr>
              <a:t>Example: Images Scraped from #CoffeeTime Hashtag</a:t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01" y="2952725"/>
            <a:ext cx="2798349" cy="21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663" y="2952725"/>
            <a:ext cx="2991140" cy="21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9525" y="2952725"/>
            <a:ext cx="2534477" cy="21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">
                <a:solidFill>
                  <a:schemeClr val="lt1"/>
                </a:solidFill>
              </a:rPr>
              <a:t>STEP 2: CLUSTER IMAGES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Utilized deep learning models to cluster images based on features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Conducted semi-supervised learning to understand clusters’ “themes”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u="sng">
                <a:solidFill>
                  <a:schemeClr val="lt1"/>
                </a:solidFill>
              </a:rPr>
              <a:t>Example: One cluster from our model centered on coffee shop exteriors  </a:t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75" y="2516100"/>
            <a:ext cx="8094224" cy="26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">
                <a:solidFill>
                  <a:schemeClr val="lt1"/>
                </a:solidFill>
              </a:rPr>
              <a:t>STEP 3: CAPTION IMAGES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After clustering based on image features, we created process to generate automated captions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u="sng">
                <a:solidFill>
                  <a:schemeClr val="lt1"/>
                </a:solidFill>
              </a:rPr>
              <a:t>Example: Automated Caption from Scraped Image</a:t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925" y="2912350"/>
            <a:ext cx="3648900" cy="20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1" y="3128550"/>
            <a:ext cx="4813850" cy="5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">
                <a:solidFill>
                  <a:schemeClr val="lt1"/>
                </a:solidFill>
              </a:rPr>
              <a:t>STEP 4: TEXT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Used “TF/IDF” metric to understand importance of words within clusters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Made graphs and Word Clouds to visualize findings</a:t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u="sng">
                <a:solidFill>
                  <a:schemeClr val="lt1"/>
                </a:solidFill>
              </a:rPr>
              <a:t>Example: Visualizing Key Terms from one Cluster </a:t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25" y="2571738"/>
            <a:ext cx="3299775" cy="18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200" y="2514700"/>
            <a:ext cx="2697175" cy="1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249650" y="1307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">
                <a:solidFill>
                  <a:schemeClr val="lt1"/>
                </a:solidFill>
              </a:rPr>
              <a:t>STEP 5: USE CASE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49650" y="780075"/>
            <a:ext cx="870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Can use hashtags to design social media marketing campaigns from extracted insights (image and text analysis)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Can run brands hashtags through this process for </a:t>
            </a:r>
            <a:r>
              <a:rPr lang="en">
                <a:solidFill>
                  <a:schemeClr val="lt1"/>
                </a:solidFill>
              </a:rPr>
              <a:t>comparison</a:t>
            </a:r>
            <a:r>
              <a:rPr lang="en">
                <a:solidFill>
                  <a:schemeClr val="lt1"/>
                </a:solidFill>
              </a:rPr>
              <a:t> of brand effectiveness (eg: Starbucks vs Dunkin)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           </a:t>
            </a:r>
            <a:r>
              <a:rPr lang="en" u="sng">
                <a:solidFill>
                  <a:schemeClr val="lt1"/>
                </a:solidFill>
              </a:rPr>
              <a:t>#StarbucksHolidayCup</a:t>
            </a:r>
            <a:r>
              <a:rPr lang="en">
                <a:solidFill>
                  <a:schemeClr val="lt1"/>
                </a:solidFill>
              </a:rPr>
              <a:t>                                </a:t>
            </a:r>
            <a:r>
              <a:rPr lang="en" u="sng">
                <a:solidFill>
                  <a:schemeClr val="lt1"/>
                </a:solidFill>
              </a:rPr>
              <a:t>#DunkinHolidayCup</a:t>
            </a:r>
            <a:r>
              <a:rPr lang="en">
                <a:solidFill>
                  <a:schemeClr val="lt1"/>
                </a:solidFill>
              </a:rPr>
              <a:t>                            </a:t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300" y="2660047"/>
            <a:ext cx="2518101" cy="18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100" y="2660046"/>
            <a:ext cx="2518100" cy="17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